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CF1D5-755F-4AC3-9807-E250AAD4308D}" type="datetimeFigureOut">
              <a:rPr lang="nb-NO" smtClean="0"/>
              <a:pPr/>
              <a:t>23.12.2012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75D2-2C61-48CD-81B5-0C00E86263D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CF1D5-755F-4AC3-9807-E250AAD4308D}" type="datetimeFigureOut">
              <a:rPr lang="nb-NO" smtClean="0"/>
              <a:pPr/>
              <a:t>23.12.2012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75D2-2C61-48CD-81B5-0C00E86263D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CF1D5-755F-4AC3-9807-E250AAD4308D}" type="datetimeFigureOut">
              <a:rPr lang="nb-NO" smtClean="0"/>
              <a:pPr/>
              <a:t>23.12.2012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75D2-2C61-48CD-81B5-0C00E86263D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CF1D5-755F-4AC3-9807-E250AAD4308D}" type="datetimeFigureOut">
              <a:rPr lang="nb-NO" smtClean="0"/>
              <a:pPr/>
              <a:t>23.12.2012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75D2-2C61-48CD-81B5-0C00E86263D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CF1D5-755F-4AC3-9807-E250AAD4308D}" type="datetimeFigureOut">
              <a:rPr lang="nb-NO" smtClean="0"/>
              <a:pPr/>
              <a:t>23.12.2012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75D2-2C61-48CD-81B5-0C00E86263D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CF1D5-755F-4AC3-9807-E250AAD4308D}" type="datetimeFigureOut">
              <a:rPr lang="nb-NO" smtClean="0"/>
              <a:pPr/>
              <a:t>23.12.2012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75D2-2C61-48CD-81B5-0C00E86263D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CF1D5-755F-4AC3-9807-E250AAD4308D}" type="datetimeFigureOut">
              <a:rPr lang="nb-NO" smtClean="0"/>
              <a:pPr/>
              <a:t>23.12.2012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75D2-2C61-48CD-81B5-0C00E86263D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CF1D5-755F-4AC3-9807-E250AAD4308D}" type="datetimeFigureOut">
              <a:rPr lang="nb-NO" smtClean="0"/>
              <a:pPr/>
              <a:t>23.12.2012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75D2-2C61-48CD-81B5-0C00E86263D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CF1D5-755F-4AC3-9807-E250AAD4308D}" type="datetimeFigureOut">
              <a:rPr lang="nb-NO" smtClean="0"/>
              <a:pPr/>
              <a:t>23.12.2012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75D2-2C61-48CD-81B5-0C00E86263D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CF1D5-755F-4AC3-9807-E250AAD4308D}" type="datetimeFigureOut">
              <a:rPr lang="nb-NO" smtClean="0"/>
              <a:pPr/>
              <a:t>23.12.2012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75D2-2C61-48CD-81B5-0C00E86263D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CF1D5-755F-4AC3-9807-E250AAD4308D}" type="datetimeFigureOut">
              <a:rPr lang="nb-NO" smtClean="0"/>
              <a:pPr/>
              <a:t>23.12.2012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75D2-2C61-48CD-81B5-0C00E86263D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CF1D5-755F-4AC3-9807-E250AAD4308D}" type="datetimeFigureOut">
              <a:rPr lang="nb-NO" smtClean="0"/>
              <a:pPr/>
              <a:t>23.12.2012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375D2-2C61-48CD-81B5-0C00E86263D6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5400" b="1" dirty="0" smtClean="0"/>
              <a:t>Samuel</a:t>
            </a:r>
            <a:endParaRPr lang="nb-NO" sz="5400" b="1" dirty="0"/>
          </a:p>
        </p:txBody>
      </p:sp>
      <p:pic>
        <p:nvPicPr>
          <p:cNvPr id="1026" name="Picture 2" descr="482110_451363088217718_2005093194_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700808"/>
            <a:ext cx="6552728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5400" b="1" dirty="0" smtClean="0"/>
              <a:t>Ligner på morfar</a:t>
            </a:r>
            <a:endParaRPr lang="nb-NO" sz="5400" b="1" dirty="0"/>
          </a:p>
        </p:txBody>
      </p:sp>
      <p:pic>
        <p:nvPicPr>
          <p:cNvPr id="2050" name="Picture 2" descr="526281_427243387296355_1824444942_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700808"/>
            <a:ext cx="5112568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6000" b="1" dirty="0" smtClean="0"/>
              <a:t>L</a:t>
            </a:r>
            <a:r>
              <a:rPr lang="nb-NO" sz="6000" b="1" dirty="0" smtClean="0"/>
              <a:t>igner på </a:t>
            </a:r>
            <a:r>
              <a:rPr lang="nb-NO" sz="6000" b="1" dirty="0" smtClean="0"/>
              <a:t>pappa</a:t>
            </a:r>
            <a:endParaRPr lang="nb-NO" sz="6000" b="1" dirty="0"/>
          </a:p>
        </p:txBody>
      </p:sp>
      <p:pic>
        <p:nvPicPr>
          <p:cNvPr id="3074" name="Picture 2" descr="http://sphotos-c.ak.fbcdn.net/hphotos-ak-ash3/544411_10151919824305533_2118869288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556792"/>
            <a:ext cx="4464497" cy="4464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b="1" dirty="0" smtClean="0"/>
              <a:t>Juleevangeliet handler om en fødsel</a:t>
            </a:r>
            <a:endParaRPr lang="nb-NO" sz="4800" b="1" dirty="0"/>
          </a:p>
        </p:txBody>
      </p:sp>
      <p:pic>
        <p:nvPicPr>
          <p:cNvPr id="1026" name="Picture 2" descr="Josef, Maria og Jesusbarn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772816"/>
            <a:ext cx="6624736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12</Words>
  <Application>Microsoft Office PowerPoint</Application>
  <PresentationFormat>Skjermfremvisning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5" baseType="lpstr">
      <vt:lpstr>Office-tema</vt:lpstr>
      <vt:lpstr>Samuel</vt:lpstr>
      <vt:lpstr>Ligner på morfar</vt:lpstr>
      <vt:lpstr>Ligner på pappa</vt:lpstr>
      <vt:lpstr>Juleevangeliet handler om en fødsel</vt:lpstr>
    </vt:vector>
  </TitlesOfParts>
  <Company>/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Samuel</dc:title>
  <dc:creator>Frank</dc:creator>
  <cp:lastModifiedBy>Frank</cp:lastModifiedBy>
  <cp:revision>11</cp:revision>
  <dcterms:created xsi:type="dcterms:W3CDTF">2012-12-19T19:42:20Z</dcterms:created>
  <dcterms:modified xsi:type="dcterms:W3CDTF">2012-12-23T11:55:45Z</dcterms:modified>
</cp:coreProperties>
</file>